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3"/>
  </p:notesMasterIdLst>
  <p:handoutMasterIdLst>
    <p:handoutMasterId r:id="rId14"/>
  </p:handoutMasterIdLst>
  <p:sldIdLst>
    <p:sldId id="342" r:id="rId3"/>
    <p:sldId id="377" r:id="rId4"/>
    <p:sldId id="400" r:id="rId5"/>
    <p:sldId id="407" r:id="rId6"/>
    <p:sldId id="410" r:id="rId7"/>
    <p:sldId id="412" r:id="rId8"/>
    <p:sldId id="411" r:id="rId9"/>
    <p:sldId id="414" r:id="rId10"/>
    <p:sldId id="409" r:id="rId11"/>
    <p:sldId id="415" r:id="rId12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aramond" panose="02020404030301010803" pitchFamily="18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5" autoAdjust="0"/>
    <p:restoredTop sz="96973" autoAdjust="0"/>
  </p:normalViewPr>
  <p:slideViewPr>
    <p:cSldViewPr snapToGrid="0">
      <p:cViewPr varScale="1">
        <p:scale>
          <a:sx n="111" d="100"/>
          <a:sy n="111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6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2021.11.18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1a: Rerun graph on slides 8 and 9 with more trials and compare selection by simulator to selection by min forward error</a:t>
            </a:r>
          </a:p>
          <a:p>
            <a:r>
              <a:rPr lang="en-US" dirty="0"/>
              <a:t>Step 1b: set lambda = 0, run on other datasets and confirm error drops as k increases</a:t>
            </a:r>
          </a:p>
          <a:p>
            <a:r>
              <a:rPr lang="en-US" dirty="0"/>
              <a:t>Step 2: Generating </a:t>
            </a:r>
            <a:r>
              <a:rPr lang="en-US" dirty="0" err="1"/>
              <a:t>ys</a:t>
            </a:r>
            <a:r>
              <a:rPr lang="en-US" dirty="0"/>
              <a:t> for the backward models rather than training on dataset</a:t>
            </a:r>
          </a:p>
          <a:p>
            <a:r>
              <a:rPr lang="en-US" dirty="0"/>
              <a:t>Step 3: re-confirm that repulsion term performs better than lambda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75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Disclaimer – major bug, solved 2 hours before meeting, following data is based on 3 trials of k=[1,2,3,4] with a small repulsion term (lambda = 0.02, sigma squared = 0.04)</a:t>
            </a:r>
          </a:p>
          <a:p>
            <a:r>
              <a:rPr lang="en-US" dirty="0"/>
              <a:t>Your suggestions on last week’s update</a:t>
            </a:r>
          </a:p>
          <a:p>
            <a:r>
              <a:rPr lang="en-US" dirty="0"/>
              <a:t>k inverse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vs sqrt color scale – color makes much more sense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1D9C0-A10A-FF44-B566-C0085CB6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0" y="3031332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1FBB8-37B0-4A4C-82D0-65567B0F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7" y="3031332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4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Per Ben’s suggestion, multiply weight of boundary in error by 100 – solved issues with [-1, 1]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E7918-4F64-6844-B8F3-CF99CB89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3" y="2622631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3169E-30BA-FA45-8493-AB34C00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213" y="262263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 areas of overlap different manifolds seem kind of similar but not exactly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862B-C60D-A043-8ACC-0BAC4161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2765166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D0991-62C0-AC40-8A48-26D53229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717" y="2765166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Errors with expected y values</a:t>
            </a:r>
          </a:p>
          <a:p>
            <a:r>
              <a:rPr lang="en-US" dirty="0"/>
              <a:t>Individual errors on next slide</a:t>
            </a:r>
          </a:p>
          <a:p>
            <a:r>
              <a:rPr lang="en-US" dirty="0"/>
              <a:t>Too dense to gather anything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2A62D-909E-864A-909A-692C7D7D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58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7A0855-A4C3-7D48-9030-DB6BDFEF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417638"/>
            <a:ext cx="341376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AF72C-A604-1E41-9D41-F35DDCE31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80" y="3721608"/>
            <a:ext cx="3413760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8FE4C-51FE-A642-8317-4263A43D9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806952"/>
            <a:ext cx="341376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A6F8C1-A820-DB4D-B29A-373B7754C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80" y="1246632"/>
            <a:ext cx="34137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5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Multiple values of 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3 trials for k = 1, 2, 3, 4 inverse models</a:t>
            </a:r>
          </a:p>
          <a:p>
            <a:pPr>
              <a:lnSpc>
                <a:spcPct val="90000"/>
              </a:lnSpc>
            </a:pPr>
            <a:r>
              <a:rPr lang="en-US" dirty="0"/>
              <a:t>Mean error clearly goes down in exactly expected pattern – diminishing return</a:t>
            </a:r>
          </a:p>
          <a:p>
            <a:pPr>
              <a:lnSpc>
                <a:spcPct val="90000"/>
              </a:lnSpc>
            </a:pPr>
            <a:r>
              <a:rPr lang="en-US" dirty="0"/>
              <a:t>Much less noisy than before, but also need more trials</a:t>
            </a:r>
          </a:p>
          <a:p>
            <a:pPr>
              <a:lnSpc>
                <a:spcPct val="90000"/>
              </a:lnSpc>
            </a:pPr>
            <a:r>
              <a:rPr lang="en-US" dirty="0"/>
              <a:t>Error in title: lambda = 0.02, not 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6F42-FF01-CF4F-B6FD-5E71FCD0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64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Multiple values of 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Was curious to see if each subsequent model’s inference error in a given set was increasing due to being pushed away from existing models</a:t>
            </a:r>
          </a:p>
          <a:p>
            <a:r>
              <a:rPr lang="en-US" sz="1800" dirty="0"/>
              <a:t>Doesn’t appear to be the case – seems like a good 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9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307</Words>
  <Application>Microsoft Macintosh PowerPoint</Application>
  <PresentationFormat>On-screen Show (4:3)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Rounded MT Bold</vt:lpstr>
      <vt:lpstr>Calibri</vt:lpstr>
      <vt:lpstr>Arial</vt:lpstr>
      <vt:lpstr>Garamond</vt:lpstr>
      <vt:lpstr>blank</vt:lpstr>
      <vt:lpstr>amlTheme</vt:lpstr>
      <vt:lpstr>PowerPoint Presentation</vt:lpstr>
      <vt:lpstr>Overview</vt:lpstr>
      <vt:lpstr>Geometry Exploration</vt:lpstr>
      <vt:lpstr>Geometry Exploration</vt:lpstr>
      <vt:lpstr>Geometry Exploration</vt:lpstr>
      <vt:lpstr>Geometry Exploration</vt:lpstr>
      <vt:lpstr>Geometry Exploration</vt:lpstr>
      <vt:lpstr>Multiple values of k</vt:lpstr>
      <vt:lpstr>Multiple values of k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678</cp:revision>
  <dcterms:created xsi:type="dcterms:W3CDTF">2020-11-18T18:42:06Z</dcterms:created>
  <dcterms:modified xsi:type="dcterms:W3CDTF">2021-11-18T22:08:03Z</dcterms:modified>
</cp:coreProperties>
</file>